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4" r:id="rId3"/>
    <p:sldId id="268" r:id="rId4"/>
    <p:sldId id="265" r:id="rId5"/>
    <p:sldId id="266" r:id="rId6"/>
    <p:sldId id="267" r:id="rId7"/>
    <p:sldId id="269" r:id="rId8"/>
    <p:sldId id="2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574"/>
  </p:normalViewPr>
  <p:slideViewPr>
    <p:cSldViewPr snapToGrid="0">
      <p:cViewPr varScale="1">
        <p:scale>
          <a:sx n="105" d="100"/>
          <a:sy n="105" d="100"/>
        </p:scale>
        <p:origin x="8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810DFD-CB95-DB46-AEB8-AF5AC4B64D93}" type="datetimeFigureOut">
              <a:rPr kumimoji="1" lang="zh-CN" altLang="en-US" smtClean="0"/>
              <a:t>2019/5/8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BF127-57AE-5540-93D0-8E31A7911FE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823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ACB8485-B40D-054A-A075-3140326B82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536" r="13161" b="25909"/>
          <a:stretch/>
        </p:blipFill>
        <p:spPr>
          <a:xfrm>
            <a:off x="-1" y="1"/>
            <a:ext cx="12192001" cy="5293468"/>
          </a:xfrm>
          <a:prstGeom prst="rect">
            <a:avLst/>
          </a:prstGeom>
        </p:spPr>
      </p:pic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EB67E6BA-6B01-0E40-AF00-66ACD79E0D3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704743" y="5629275"/>
            <a:ext cx="1866900" cy="89535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/>
              <a:t>Click icon to add client logo</a:t>
            </a:r>
            <a:endParaRPr lang="en-GB" noProof="0" dirty="0"/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C15570C0-B394-0146-9821-F9DB17E992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48744D9-D07A-A648-A44D-2CE65AAE6C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7078" y="5723031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20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FFA5C36F-CC27-CF4A-8251-F0B9574963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7078" y="6152434"/>
            <a:ext cx="4778375" cy="349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434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03AE-26B6-F746-98CB-5E9BEA904CCB}"/>
              </a:ext>
            </a:extLst>
          </p:cNvPr>
          <p:cNvSpPr/>
          <p:nvPr/>
        </p:nvSpPr>
        <p:spPr>
          <a:xfrm>
            <a:off x="10014857" y="0"/>
            <a:ext cx="1262743" cy="11756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07027" y="2601136"/>
            <a:ext cx="4777946" cy="3397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lang="en-US" sz="1400" b="0" i="0" kern="1200" spc="3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706813" y="3429000"/>
            <a:ext cx="4778375" cy="299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707027" y="1439511"/>
            <a:ext cx="4777946" cy="10132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3200"/>
              </a:lnSpc>
              <a:buNone/>
              <a:defRPr lang="en-US" sz="2000" b="1" i="0" kern="1200" dirty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44BD739E-E439-6545-B5B3-1060585A1DA1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254000" y="343897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E07CB04F-A15C-A245-AEF7-1B0A7DC2781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254000" y="225348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FCBAABFF-DBA4-D44F-8CB6-5CC588E49C6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773704" y="343897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55B77039-DF39-6E45-84FE-E193D09F916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773704" y="225348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112885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59A10D5-81AD-5747-9293-29DC7E5A365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13293" y="249713"/>
            <a:ext cx="4726553" cy="6302394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5153397" y="3702730"/>
            <a:ext cx="0" cy="214417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6"/>
          <p:cNvSpPr>
            <a:spLocks noGrp="1"/>
          </p:cNvSpPr>
          <p:nvPr>
            <p:ph type="body" sz="quarter" idx="21" hasCustomPrompt="1"/>
          </p:nvPr>
        </p:nvSpPr>
        <p:spPr>
          <a:xfrm>
            <a:off x="5222398" y="3702728"/>
            <a:ext cx="2058395" cy="27518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7501999" y="3702729"/>
            <a:ext cx="0" cy="214417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6"/>
          <p:cNvSpPr>
            <a:spLocks noGrp="1"/>
          </p:cNvSpPr>
          <p:nvPr>
            <p:ph type="body" sz="quarter" idx="22" hasCustomPrompt="1"/>
          </p:nvPr>
        </p:nvSpPr>
        <p:spPr>
          <a:xfrm>
            <a:off x="7571000" y="3702728"/>
            <a:ext cx="2058395" cy="2751861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400" b="0" i="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2000"/>
              </a:lnSpc>
              <a:buNone/>
            </a:pPr>
            <a:r>
              <a:rPr lang="en-US" dirty="0"/>
              <a:t>Body Text Here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9848351" y="3702729"/>
            <a:ext cx="0" cy="214417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6"/>
          <p:cNvSpPr>
            <a:spLocks noGrp="1"/>
          </p:cNvSpPr>
          <p:nvPr>
            <p:ph type="body" sz="quarter" idx="23" hasCustomPrompt="1"/>
          </p:nvPr>
        </p:nvSpPr>
        <p:spPr>
          <a:xfrm>
            <a:off x="9917352" y="3702728"/>
            <a:ext cx="2058395" cy="27518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6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5150449" y="2854252"/>
            <a:ext cx="6825297" cy="55638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 baseline="0">
                <a:solidFill>
                  <a:srgbClr val="92D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1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5150449" y="1512498"/>
            <a:ext cx="6834622" cy="128489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lang="en-US" sz="2000" b="1" i="0" dirty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Headline Here (2 Lines, Title Case)</a:t>
            </a:r>
          </a:p>
        </p:txBody>
      </p:sp>
      <p:pic>
        <p:nvPicPr>
          <p:cNvPr id="18" name="Image" descr="Image">
            <a:extLst>
              <a:ext uri="{FF2B5EF4-FFF2-40B4-BE49-F238E27FC236}">
                <a16:creationId xmlns:a16="http://schemas.microsoft.com/office/drawing/2014/main" id="{1201A0FA-D583-A849-A534-31194543E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46195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21" hasCustomPrompt="1"/>
          </p:nvPr>
        </p:nvSpPr>
        <p:spPr>
          <a:xfrm>
            <a:off x="646322" y="522344"/>
            <a:ext cx="5449678" cy="58133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677444" y="2043494"/>
            <a:ext cx="4809586" cy="5604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24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Big Number Here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 flipV="1">
            <a:off x="8098855" y="2696178"/>
            <a:ext cx="1890563" cy="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26"/>
          <p:cNvSpPr>
            <a:spLocks noGrp="1"/>
          </p:cNvSpPr>
          <p:nvPr>
            <p:ph type="body" sz="quarter" idx="26" hasCustomPrompt="1"/>
          </p:nvPr>
        </p:nvSpPr>
        <p:spPr>
          <a:xfrm>
            <a:off x="6677444" y="2788463"/>
            <a:ext cx="4809586" cy="312212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4000"/>
              </a:lnSpc>
              <a:buNone/>
              <a:defRPr sz="1600" b="0" i="1" spc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Statement or Quote Relating to Number Here</a:t>
            </a:r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29048D00-ABDF-0546-9902-94E51249C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6370101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254000" y="2652889"/>
            <a:ext cx="3050986" cy="395905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23" hasCustomPrompt="1"/>
          </p:nvPr>
        </p:nvSpPr>
        <p:spPr>
          <a:xfrm>
            <a:off x="254000" y="247651"/>
            <a:ext cx="3054096" cy="2371372"/>
          </a:xfrm>
          <a:prstGeom prst="rect">
            <a:avLst/>
          </a:prstGeom>
          <a:solidFill>
            <a:srgbClr val="79BC3E"/>
          </a:solidFill>
        </p:spPr>
        <p:txBody>
          <a:bodyPr lIns="365760" tIns="274320" rIns="274320">
            <a:noAutofit/>
          </a:bodyPr>
          <a:lstStyle>
            <a:lvl1pPr marL="0" indent="0">
              <a:lnSpc>
                <a:spcPts val="2000"/>
              </a:lnSpc>
              <a:buNone/>
              <a:defRPr sz="1400" b="0" i="1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Section question goes here. Baskerville italic. 16 point size/20pt spacing. In a colored box or white background. Black, blue or gold. Feel free to adjust size of box to accommodate question length/even margins.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707027" y="2517421"/>
            <a:ext cx="4793506" cy="40945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3707026" y="1439511"/>
            <a:ext cx="4793507" cy="10132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buNone/>
              <a:defRPr sz="20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FE89FA9-DE20-7C48-AB62-3972A47D8AE3}"/>
              </a:ext>
            </a:extLst>
          </p:cNvPr>
          <p:cNvSpPr/>
          <p:nvPr/>
        </p:nvSpPr>
        <p:spPr>
          <a:xfrm>
            <a:off x="9120741" y="2652889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1F0441FC-7B9C-D145-8FD6-A61EA3F6FC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61119" y="2660422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14E98206-C52C-AF4A-8764-F74FE3DC26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37890" y="2660422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CE8576-59DA-3845-9769-35E6C0E71E8E}"/>
              </a:ext>
            </a:extLst>
          </p:cNvPr>
          <p:cNvSpPr/>
          <p:nvPr/>
        </p:nvSpPr>
        <p:spPr>
          <a:xfrm>
            <a:off x="9120741" y="3644440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EB61EAD4-F89A-AA46-99C6-188D176B313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761119" y="3651973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A49D144A-6D43-4E47-93EE-333B3B4DF6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37890" y="3651973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3485238-C83E-6748-8CCF-75CF2A36F5CE}"/>
              </a:ext>
            </a:extLst>
          </p:cNvPr>
          <p:cNvSpPr/>
          <p:nvPr/>
        </p:nvSpPr>
        <p:spPr>
          <a:xfrm>
            <a:off x="9121737" y="4671531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7580548C-5EB1-9243-B1D9-E079FCCFBCD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762115" y="4679064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E71767F6-4976-6547-8A12-926959BCA2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138886" y="4679064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4BE2AED-177E-7A41-AB40-4EE9387A4D97}"/>
              </a:ext>
            </a:extLst>
          </p:cNvPr>
          <p:cNvSpPr/>
          <p:nvPr/>
        </p:nvSpPr>
        <p:spPr>
          <a:xfrm>
            <a:off x="9125466" y="5673787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361DD650-2EDE-A246-A8A2-2DD0D0C5A71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65844" y="5681320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E49A85EC-A361-504D-A83C-212A5D8BD25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42615" y="5681320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3202641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166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417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05. Inside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DD5BD22A-631F-804E-9D09-627D0C3CB56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07612" y="252919"/>
            <a:ext cx="7526433" cy="6362327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Rectangle 10"/>
          <p:cNvSpPr/>
          <p:nvPr/>
        </p:nvSpPr>
        <p:spPr>
          <a:xfrm>
            <a:off x="7873061" y="153811"/>
            <a:ext cx="4195411" cy="6581467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8023248" y="1437050"/>
            <a:ext cx="3678780" cy="3584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ts val="4000"/>
              </a:lnSpc>
              <a:defRPr lang="en-US" sz="2400" b="1" i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Statement or Quote Goes Here</a:t>
            </a:r>
          </a:p>
        </p:txBody>
      </p:sp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212BB1C9-ABC0-A043-B0C8-46A7404A4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0308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08. Inside Dark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E226A9B-1524-2244-B11A-9E15F4CAD035}"/>
              </a:ext>
            </a:extLst>
          </p:cNvPr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59D1BA1-3CAD-3342-AB5F-50A154C22FE6}"/>
              </a:ext>
            </a:extLst>
          </p:cNvPr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2CE1E896-110D-E746-B155-540D3DC1F7A5}"/>
              </a:ext>
            </a:extLst>
          </p:cNvPr>
          <p:cNvSpPr/>
          <p:nvPr/>
        </p:nvSpPr>
        <p:spPr>
          <a:xfrm>
            <a:off x="113797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Chart Placeholder 18"/>
          <p:cNvSpPr>
            <a:spLocks noGrp="1"/>
          </p:cNvSpPr>
          <p:nvPr>
            <p:ph type="chart" sz="quarter" idx="25"/>
          </p:nvPr>
        </p:nvSpPr>
        <p:spPr>
          <a:xfrm>
            <a:off x="1101891" y="3307658"/>
            <a:ext cx="10138404" cy="2757108"/>
          </a:xfrm>
          <a:prstGeom prst="rect">
            <a:avLst/>
          </a:prstGeom>
        </p:spPr>
        <p:txBody>
          <a:bodyPr/>
          <a:lstStyle>
            <a:lvl1pPr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lang="en-US" sz="2400" b="1" i="0" kern="120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B8870C3E-23C8-E14A-9735-A0FAB1EB8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684406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09. Ins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13797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5424668" y="2833788"/>
            <a:ext cx="13426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10E3E441-3574-4249-88C7-40DC828D1C3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E9170599-86D8-894F-BC96-559971177A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pic>
        <p:nvPicPr>
          <p:cNvPr id="19" name="Image" descr="Image">
            <a:extLst>
              <a:ext uri="{FF2B5EF4-FFF2-40B4-BE49-F238E27FC236}">
                <a16:creationId xmlns:a16="http://schemas.microsoft.com/office/drawing/2014/main" id="{4E0B0ACA-1A59-164B-A674-21587F993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0734C75-EBC8-844C-8CF3-EAAC4CAAD984}"/>
              </a:ext>
            </a:extLst>
          </p:cNvPr>
          <p:cNvSpPr/>
          <p:nvPr/>
        </p:nvSpPr>
        <p:spPr>
          <a:xfrm>
            <a:off x="3401756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B31E6D7-E99C-8548-A67E-847E8E6C05B2}"/>
              </a:ext>
            </a:extLst>
          </p:cNvPr>
          <p:cNvSpPr/>
          <p:nvPr/>
        </p:nvSpPr>
        <p:spPr>
          <a:xfrm>
            <a:off x="6134294" y="3444105"/>
            <a:ext cx="2594065" cy="261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Text Placeholder 26">
            <a:extLst>
              <a:ext uri="{FF2B5EF4-FFF2-40B4-BE49-F238E27FC236}">
                <a16:creationId xmlns:a16="http://schemas.microsoft.com/office/drawing/2014/main" id="{F86C7F2A-6E0B-EA4B-8ECD-B158A7972B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45527" y="4214415"/>
            <a:ext cx="2306523" cy="166766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26" name="Text Placeholder 26">
            <a:extLst>
              <a:ext uri="{FF2B5EF4-FFF2-40B4-BE49-F238E27FC236}">
                <a16:creationId xmlns:a16="http://schemas.microsoft.com/office/drawing/2014/main" id="{5CE964F7-B830-B94E-8907-D4BB3A07973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78065" y="4214413"/>
            <a:ext cx="2306523" cy="16676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FD6EE6D-C849-114B-9202-DDF0108D8FA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5527" y="3789564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725A9E6E-B597-5242-ADEC-0FF8C92240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78065" y="3789563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</p:spTree>
    <p:extLst>
      <p:ext uri="{BB962C8B-B14F-4D97-AF65-F5344CB8AC3E}">
        <p14:creationId xmlns:p14="http://schemas.microsoft.com/office/powerpoint/2010/main" val="4516442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09. Ins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CEEFD67-1D71-FF47-AEE6-D47235DD18A2}"/>
              </a:ext>
            </a:extLst>
          </p:cNvPr>
          <p:cNvSpPr/>
          <p:nvPr/>
        </p:nvSpPr>
        <p:spPr>
          <a:xfrm>
            <a:off x="10038319" y="0"/>
            <a:ext cx="1230695" cy="11075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981200" y="3444105"/>
            <a:ext cx="2594065" cy="261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713738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5" name="Text Placeholder 26"/>
          <p:cNvSpPr>
            <a:spLocks noGrp="1"/>
          </p:cNvSpPr>
          <p:nvPr>
            <p:ph type="body" sz="quarter" idx="22" hasCustomPrompt="1"/>
          </p:nvPr>
        </p:nvSpPr>
        <p:spPr>
          <a:xfrm>
            <a:off x="2124971" y="4214413"/>
            <a:ext cx="2306523" cy="16676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6" name="Text Placeholder 26"/>
          <p:cNvSpPr>
            <a:spLocks noGrp="1"/>
          </p:cNvSpPr>
          <p:nvPr>
            <p:ph type="body" sz="quarter" idx="23" hasCustomPrompt="1"/>
          </p:nvPr>
        </p:nvSpPr>
        <p:spPr>
          <a:xfrm>
            <a:off x="4857508" y="4214413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400" b="0" i="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>
              <a:lnSpc>
                <a:spcPts val="20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26" hasCustomPrompt="1"/>
          </p:nvPr>
        </p:nvSpPr>
        <p:spPr>
          <a:xfrm>
            <a:off x="2124971" y="3789563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sz="1800" b="1" i="0" spc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30" name="Text Placeholder 26"/>
          <p:cNvSpPr>
            <a:spLocks noGrp="1"/>
          </p:cNvSpPr>
          <p:nvPr>
            <p:ph type="body" sz="quarter" idx="27" hasCustomPrompt="1"/>
          </p:nvPr>
        </p:nvSpPr>
        <p:spPr>
          <a:xfrm>
            <a:off x="4857507" y="3789562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444254" y="3445743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Text Placeholder 26"/>
          <p:cNvSpPr>
            <a:spLocks noGrp="1"/>
          </p:cNvSpPr>
          <p:nvPr>
            <p:ph type="body" sz="quarter" idx="28" hasCustomPrompt="1"/>
          </p:nvPr>
        </p:nvSpPr>
        <p:spPr>
          <a:xfrm>
            <a:off x="7588024" y="4216481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1" name="Text Placeholder 26"/>
          <p:cNvSpPr>
            <a:spLocks noGrp="1"/>
          </p:cNvSpPr>
          <p:nvPr>
            <p:ph type="body" sz="quarter" idx="29" hasCustomPrompt="1"/>
          </p:nvPr>
        </p:nvSpPr>
        <p:spPr>
          <a:xfrm>
            <a:off x="7588023" y="3791630"/>
            <a:ext cx="2306523" cy="41611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Stat Here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6658DDB5-A226-3545-BC49-0219FBDB0A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21" name="Title Placeholder 1">
            <a:extLst>
              <a:ext uri="{FF2B5EF4-FFF2-40B4-BE49-F238E27FC236}">
                <a16:creationId xmlns:a16="http://schemas.microsoft.com/office/drawing/2014/main" id="{4212AE96-28A1-2E49-B490-49C147BCE0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B611D6-1D2B-9F47-90FD-95768A77A529}"/>
              </a:ext>
            </a:extLst>
          </p:cNvPr>
          <p:cNvSpPr/>
          <p:nvPr/>
        </p:nvSpPr>
        <p:spPr>
          <a:xfrm>
            <a:off x="113797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9" name="Image" descr="Image">
            <a:extLst>
              <a:ext uri="{FF2B5EF4-FFF2-40B4-BE49-F238E27FC236}">
                <a16:creationId xmlns:a16="http://schemas.microsoft.com/office/drawing/2014/main" id="{F25E0258-F951-4C4F-A26B-EB9D09175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601745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09. Insid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123525" y="153811"/>
            <a:ext cx="11944948" cy="6581467"/>
          </a:xfrm>
          <a:prstGeom prst="rect">
            <a:avLst/>
          </a:prstGeom>
          <a:solidFill>
            <a:schemeClr val="bg2">
              <a:alpha val="6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5424668" y="3057519"/>
            <a:ext cx="13426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6B719DC-7DBC-1143-BDFF-8E51B743C8FC}"/>
              </a:ext>
            </a:extLst>
          </p:cNvPr>
          <p:cNvCxnSpPr/>
          <p:nvPr/>
        </p:nvCxnSpPr>
        <p:spPr>
          <a:xfrm>
            <a:off x="5424668" y="2833788"/>
            <a:ext cx="134266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86051AF3-F184-FB4E-9420-A1556322CDC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" y="2391271"/>
            <a:ext cx="12191998" cy="41611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1400"/>
              </a:lnSpc>
              <a:buNone/>
              <a:defRPr sz="1400" b="1" i="0" spc="30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36" name="Title Placeholder 1">
            <a:extLst>
              <a:ext uri="{FF2B5EF4-FFF2-40B4-BE49-F238E27FC236}">
                <a16:creationId xmlns:a16="http://schemas.microsoft.com/office/drawing/2014/main" id="{1285C66C-A57E-4A47-9371-17024064E5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19671"/>
            <a:ext cx="121920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(2-3 Lines, Title Case)</a:t>
            </a:r>
          </a:p>
        </p:txBody>
      </p:sp>
      <p:pic>
        <p:nvPicPr>
          <p:cNvPr id="37" name="Image" descr="Image">
            <a:extLst>
              <a:ext uri="{FF2B5EF4-FFF2-40B4-BE49-F238E27FC236}">
                <a16:creationId xmlns:a16="http://schemas.microsoft.com/office/drawing/2014/main" id="{75C32C6E-8AE7-894A-A5D7-D967FAA16F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C8A9655-E113-3145-8903-870F83698D1E}"/>
              </a:ext>
            </a:extLst>
          </p:cNvPr>
          <p:cNvSpPr/>
          <p:nvPr/>
        </p:nvSpPr>
        <p:spPr>
          <a:xfrm>
            <a:off x="684167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AB6F5-5EA0-BF4D-888C-194056013D85}"/>
              </a:ext>
            </a:extLst>
          </p:cNvPr>
          <p:cNvSpPr/>
          <p:nvPr/>
        </p:nvSpPr>
        <p:spPr>
          <a:xfrm>
            <a:off x="3416705" y="3444105"/>
            <a:ext cx="2594065" cy="26114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6185446-CB00-6445-A7E1-68C2446511ED}"/>
              </a:ext>
            </a:extLst>
          </p:cNvPr>
          <p:cNvSpPr/>
          <p:nvPr/>
        </p:nvSpPr>
        <p:spPr>
          <a:xfrm>
            <a:off x="6149243" y="3443675"/>
            <a:ext cx="2594065" cy="26212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135A35-F26F-4F44-B90F-D27AA09BF36D}"/>
              </a:ext>
            </a:extLst>
          </p:cNvPr>
          <p:cNvSpPr/>
          <p:nvPr/>
        </p:nvSpPr>
        <p:spPr>
          <a:xfrm>
            <a:off x="8881781" y="3444079"/>
            <a:ext cx="2594065" cy="2612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0" name="Text Placeholder 26">
            <a:extLst>
              <a:ext uri="{FF2B5EF4-FFF2-40B4-BE49-F238E27FC236}">
                <a16:creationId xmlns:a16="http://schemas.microsoft.com/office/drawing/2014/main" id="{289A9F20-F086-8C40-93BA-2F7171BBE6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7938" y="4214415"/>
            <a:ext cx="2306523" cy="166766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1" name="Text Placeholder 26">
            <a:extLst>
              <a:ext uri="{FF2B5EF4-FFF2-40B4-BE49-F238E27FC236}">
                <a16:creationId xmlns:a16="http://schemas.microsoft.com/office/drawing/2014/main" id="{9FBE35AC-C2DC-C74F-8856-C4985322B8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60476" y="4214413"/>
            <a:ext cx="2306523" cy="166766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2" name="Text Placeholder 26">
            <a:extLst>
              <a:ext uri="{FF2B5EF4-FFF2-40B4-BE49-F238E27FC236}">
                <a16:creationId xmlns:a16="http://schemas.microsoft.com/office/drawing/2014/main" id="{CF781CE4-FBA6-6A47-80E4-AFF40759864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93013" y="4214413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3" name="Text Placeholder 26">
            <a:extLst>
              <a:ext uri="{FF2B5EF4-FFF2-40B4-BE49-F238E27FC236}">
                <a16:creationId xmlns:a16="http://schemas.microsoft.com/office/drawing/2014/main" id="{BBC38526-0BAE-4847-946B-573C0E8B5B3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25551" y="4214413"/>
            <a:ext cx="2306523" cy="166766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2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Body Text Here</a:t>
            </a:r>
          </a:p>
        </p:txBody>
      </p:sp>
      <p:sp>
        <p:nvSpPr>
          <p:cNvPr id="44" name="Text Placeholder 26">
            <a:extLst>
              <a:ext uri="{FF2B5EF4-FFF2-40B4-BE49-F238E27FC236}">
                <a16:creationId xmlns:a16="http://schemas.microsoft.com/office/drawing/2014/main" id="{9237EC03-7CAD-3B48-8E20-1BF964B2B57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7938" y="3789564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  <p:sp>
        <p:nvSpPr>
          <p:cNvPr id="45" name="Text Placeholder 26">
            <a:extLst>
              <a:ext uri="{FF2B5EF4-FFF2-40B4-BE49-F238E27FC236}">
                <a16:creationId xmlns:a16="http://schemas.microsoft.com/office/drawing/2014/main" id="{75C310E0-0FBB-6844-AEF2-DA1982FE495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560476" y="3789563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  <p:sp>
        <p:nvSpPr>
          <p:cNvPr id="46" name="Text Placeholder 26">
            <a:extLst>
              <a:ext uri="{FF2B5EF4-FFF2-40B4-BE49-F238E27FC236}">
                <a16:creationId xmlns:a16="http://schemas.microsoft.com/office/drawing/2014/main" id="{25BBDBD6-10D0-6D4D-9667-B54EB0A0AA1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93012" y="3789562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5ADD9A44-A4DB-5E4B-97FD-5D6801BE9E5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025551" y="3789562"/>
            <a:ext cx="2306523" cy="4161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ts val="4000"/>
              </a:lnSpc>
              <a:buNone/>
              <a:defRPr lang="en-US" sz="1800" b="1" i="0" kern="1200" spc="0" dirty="0">
                <a:solidFill>
                  <a:srgbClr val="79BC3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ts val="4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Stat Here</a:t>
            </a:r>
          </a:p>
        </p:txBody>
      </p:sp>
    </p:spTree>
    <p:extLst>
      <p:ext uri="{BB962C8B-B14F-4D97-AF65-F5344CB8AC3E}">
        <p14:creationId xmlns:p14="http://schemas.microsoft.com/office/powerpoint/2010/main" val="1184245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11. In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CE3A595D-FE75-EA46-838D-CF7473187714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469093" y="3494064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9" name="Picture Placeholder 7">
            <a:extLst>
              <a:ext uri="{FF2B5EF4-FFF2-40B4-BE49-F238E27FC236}">
                <a16:creationId xmlns:a16="http://schemas.microsoft.com/office/drawing/2014/main" id="{C85AD5F7-8461-C04F-90B5-F85C81A7F391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3479539" y="252850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9CAE5CD2-DE37-3342-A84B-DA3A92071FE3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63265" y="3494064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Picture Placeholder 7">
            <a:extLst>
              <a:ext uri="{FF2B5EF4-FFF2-40B4-BE49-F238E27FC236}">
                <a16:creationId xmlns:a16="http://schemas.microsoft.com/office/drawing/2014/main" id="{4B82B827-A5F1-7E4A-93B7-1175C5D79163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273711" y="252850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5" name="Oval 24"/>
          <p:cNvSpPr/>
          <p:nvPr/>
        </p:nvSpPr>
        <p:spPr>
          <a:xfrm>
            <a:off x="7010453" y="5966481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1" name="Text Placeholder 26"/>
          <p:cNvSpPr>
            <a:spLocks noGrp="1"/>
          </p:cNvSpPr>
          <p:nvPr>
            <p:ph type="body" sz="quarter" idx="28" hasCustomPrompt="1"/>
          </p:nvPr>
        </p:nvSpPr>
        <p:spPr>
          <a:xfrm>
            <a:off x="7651876" y="5912588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2" name="Oval 31"/>
          <p:cNvSpPr/>
          <p:nvPr/>
        </p:nvSpPr>
        <p:spPr>
          <a:xfrm>
            <a:off x="9536182" y="5914252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4" name="Text Placeholder 26"/>
          <p:cNvSpPr>
            <a:spLocks noGrp="1"/>
          </p:cNvSpPr>
          <p:nvPr>
            <p:ph type="body" sz="quarter" idx="29" hasCustomPrompt="1"/>
          </p:nvPr>
        </p:nvSpPr>
        <p:spPr>
          <a:xfrm>
            <a:off x="10176560" y="5921785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5" name="Text Placeholder 26"/>
          <p:cNvSpPr>
            <a:spLocks noGrp="1"/>
          </p:cNvSpPr>
          <p:nvPr>
            <p:ph type="body" sz="quarter" idx="30" hasCustomPrompt="1"/>
          </p:nvPr>
        </p:nvSpPr>
        <p:spPr>
          <a:xfrm>
            <a:off x="7029547" y="5959457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6" name="Text Placeholder 26"/>
          <p:cNvSpPr>
            <a:spLocks noGrp="1"/>
          </p:cNvSpPr>
          <p:nvPr>
            <p:ph type="body" sz="quarter" idx="31" hasCustomPrompt="1"/>
          </p:nvPr>
        </p:nvSpPr>
        <p:spPr>
          <a:xfrm>
            <a:off x="9553331" y="5921785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A0712A03-7677-FE4A-8DBC-2A82002F76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870" y="2447115"/>
            <a:ext cx="4891115" cy="51434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400"/>
              </a:lnSpc>
              <a:buNone/>
              <a:defRPr sz="1400" b="1" i="0" spc="30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9F99B54-9C95-BD47-886D-580ED528A8FB}"/>
              </a:ext>
            </a:extLst>
          </p:cNvPr>
          <p:cNvCxnSpPr/>
          <p:nvPr/>
        </p:nvCxnSpPr>
        <p:spPr>
          <a:xfrm>
            <a:off x="6822300" y="3110252"/>
            <a:ext cx="134266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itle Placeholder 1">
            <a:extLst>
              <a:ext uri="{FF2B5EF4-FFF2-40B4-BE49-F238E27FC236}">
                <a16:creationId xmlns:a16="http://schemas.microsoft.com/office/drawing/2014/main" id="{EA5F69C3-8DA5-7E4B-A68B-795A802F0F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22299" y="1225800"/>
            <a:ext cx="4895685" cy="11681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lnSpc>
                <a:spcPts val="4000"/>
              </a:lnSpc>
              <a:defRPr sz="2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Headline Here </a:t>
            </a:r>
          </a:p>
        </p:txBody>
      </p:sp>
      <p:sp>
        <p:nvSpPr>
          <p:cNvPr id="38" name="Text Placeholder 26">
            <a:extLst>
              <a:ext uri="{FF2B5EF4-FFF2-40B4-BE49-F238E27FC236}">
                <a16:creationId xmlns:a16="http://schemas.microsoft.com/office/drawing/2014/main" id="{AE0B6AD5-9CCD-464E-B2FC-3D41F7BEF6F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30793" y="3292885"/>
            <a:ext cx="4887191" cy="23452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pic>
        <p:nvPicPr>
          <p:cNvPr id="39" name="Image" descr="Image">
            <a:extLst>
              <a:ext uri="{FF2B5EF4-FFF2-40B4-BE49-F238E27FC236}">
                <a16:creationId xmlns:a16="http://schemas.microsoft.com/office/drawing/2014/main" id="{A90A232C-3864-1744-BFE5-54A88D81B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05289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5DCD3B-E994-4543-9611-3071C52D4E61}"/>
              </a:ext>
            </a:extLst>
          </p:cNvPr>
          <p:cNvSpPr/>
          <p:nvPr/>
        </p:nvSpPr>
        <p:spPr>
          <a:xfrm>
            <a:off x="10089397" y="122722"/>
            <a:ext cx="1193369" cy="10551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icture Placeholder 12"/>
          <p:cNvSpPr>
            <a:spLocks noGrp="1"/>
          </p:cNvSpPr>
          <p:nvPr>
            <p:ph type="pic" sz="quarter" idx="20" hasCustomPrompt="1"/>
          </p:nvPr>
        </p:nvSpPr>
        <p:spPr>
          <a:xfrm>
            <a:off x="249508" y="249566"/>
            <a:ext cx="9009785" cy="635697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Icon to Insert Image</a:t>
            </a:r>
          </a:p>
        </p:txBody>
      </p:sp>
      <p:sp>
        <p:nvSpPr>
          <p:cNvPr id="22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6411951" y="1838810"/>
            <a:ext cx="5556285" cy="3178487"/>
          </a:xfrm>
          <a:prstGeom prst="rect">
            <a:avLst/>
          </a:prstGeom>
          <a:solidFill>
            <a:srgbClr val="7ABD3D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26"/>
          <p:cNvSpPr>
            <a:spLocks noGrp="1"/>
          </p:cNvSpPr>
          <p:nvPr>
            <p:ph type="body" sz="quarter" idx="16" hasCustomPrompt="1"/>
          </p:nvPr>
        </p:nvSpPr>
        <p:spPr>
          <a:xfrm>
            <a:off x="6773642" y="4063633"/>
            <a:ext cx="4856497" cy="6497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400"/>
              </a:lnSpc>
              <a:buNone/>
              <a:defRPr sz="1400" b="1" i="0" cap="all" spc="3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A0489B-01E6-DE40-A00B-8126F6F1BF4F}"/>
              </a:ext>
            </a:extLst>
          </p:cNvPr>
          <p:cNvSpPr/>
          <p:nvPr/>
        </p:nvSpPr>
        <p:spPr>
          <a:xfrm>
            <a:off x="10089397" y="122722"/>
            <a:ext cx="1193369" cy="10551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56B49D-5A69-2F47-96D9-AD224DB87FF5}"/>
              </a:ext>
            </a:extLst>
          </p:cNvPr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687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11. In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9121DD5-D804-8E44-B829-5D1470171EB6}"/>
              </a:ext>
            </a:extLst>
          </p:cNvPr>
          <p:cNvSpPr/>
          <p:nvPr/>
        </p:nvSpPr>
        <p:spPr>
          <a:xfrm>
            <a:off x="10032642" y="12879"/>
            <a:ext cx="1223493" cy="10818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Picture Placeholder 7">
            <a:extLst>
              <a:ext uri="{FF2B5EF4-FFF2-40B4-BE49-F238E27FC236}">
                <a16:creationId xmlns:a16="http://schemas.microsoft.com/office/drawing/2014/main" id="{2C7FB5BC-60C2-6146-B29A-30ABEAD65751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63265" y="3494064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1" name="Picture Placeholder 7">
            <a:extLst>
              <a:ext uri="{FF2B5EF4-FFF2-40B4-BE49-F238E27FC236}">
                <a16:creationId xmlns:a16="http://schemas.microsoft.com/office/drawing/2014/main" id="{380F8DAC-BC2B-864C-B100-FAF143072D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73711" y="252850"/>
            <a:ext cx="3153759" cy="3218920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73711" y="151601"/>
            <a:ext cx="0" cy="6552588"/>
          </a:xfrm>
          <a:prstGeom prst="line">
            <a:avLst/>
          </a:prstGeom>
          <a:ln w="571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23525" y="122722"/>
            <a:ext cx="11944950" cy="6612556"/>
          </a:xfrm>
          <a:prstGeom prst="rect">
            <a:avLst/>
          </a:prstGeom>
          <a:noFill/>
          <a:ln w="2540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248400" y="801045"/>
            <a:ext cx="447820" cy="579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3633297" y="1558831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32" hasCustomPrompt="1"/>
          </p:nvPr>
        </p:nvSpPr>
        <p:spPr>
          <a:xfrm>
            <a:off x="4274720" y="1504938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sz="1200" b="0" i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28" name="Oval 27"/>
          <p:cNvSpPr/>
          <p:nvPr/>
        </p:nvSpPr>
        <p:spPr>
          <a:xfrm>
            <a:off x="3634342" y="2511877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9" name="Text Placeholder 26"/>
          <p:cNvSpPr>
            <a:spLocks noGrp="1"/>
          </p:cNvSpPr>
          <p:nvPr>
            <p:ph type="body" sz="quarter" idx="33" hasCustomPrompt="1"/>
          </p:nvPr>
        </p:nvSpPr>
        <p:spPr>
          <a:xfrm>
            <a:off x="4274720" y="2519410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0" name="Text Placeholder 26"/>
          <p:cNvSpPr>
            <a:spLocks noGrp="1"/>
          </p:cNvSpPr>
          <p:nvPr>
            <p:ph type="body" sz="quarter" idx="34" hasCustomPrompt="1"/>
          </p:nvPr>
        </p:nvSpPr>
        <p:spPr>
          <a:xfrm>
            <a:off x="3639336" y="1535392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3" name="Text Placeholder 26"/>
          <p:cNvSpPr>
            <a:spLocks noGrp="1"/>
          </p:cNvSpPr>
          <p:nvPr>
            <p:ph type="body" sz="quarter" idx="35" hasCustomPrompt="1"/>
          </p:nvPr>
        </p:nvSpPr>
        <p:spPr>
          <a:xfrm>
            <a:off x="3651491" y="2519410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7" name="Oval 36"/>
          <p:cNvSpPr/>
          <p:nvPr/>
        </p:nvSpPr>
        <p:spPr>
          <a:xfrm>
            <a:off x="3634342" y="3503428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8" name="Text Placeholder 26"/>
          <p:cNvSpPr>
            <a:spLocks noGrp="1"/>
          </p:cNvSpPr>
          <p:nvPr>
            <p:ph type="body" sz="quarter" idx="36" hasCustomPrompt="1"/>
          </p:nvPr>
        </p:nvSpPr>
        <p:spPr>
          <a:xfrm>
            <a:off x="4274720" y="3510961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 lang="en-US" sz="1200" b="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1500"/>
              </a:lnSpc>
              <a:buNone/>
            </a:pPr>
            <a:r>
              <a:rPr lang="en-US" dirty="0"/>
              <a:t>Body Text Here</a:t>
            </a:r>
          </a:p>
        </p:txBody>
      </p:sp>
      <p:sp>
        <p:nvSpPr>
          <p:cNvPr id="39" name="Text Placeholder 26"/>
          <p:cNvSpPr>
            <a:spLocks noGrp="1"/>
          </p:cNvSpPr>
          <p:nvPr>
            <p:ph type="body" sz="quarter" idx="37" hasCustomPrompt="1"/>
          </p:nvPr>
        </p:nvSpPr>
        <p:spPr>
          <a:xfrm>
            <a:off x="3651491" y="3510961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0" name="Oval 39"/>
          <p:cNvSpPr/>
          <p:nvPr/>
        </p:nvSpPr>
        <p:spPr>
          <a:xfrm>
            <a:off x="3635338" y="4530519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1" name="Text Placeholder 26"/>
          <p:cNvSpPr>
            <a:spLocks noGrp="1"/>
          </p:cNvSpPr>
          <p:nvPr>
            <p:ph type="body" sz="quarter" idx="38" hasCustomPrompt="1"/>
          </p:nvPr>
        </p:nvSpPr>
        <p:spPr>
          <a:xfrm>
            <a:off x="4275716" y="4538052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2" name="Text Placeholder 26"/>
          <p:cNvSpPr>
            <a:spLocks noGrp="1"/>
          </p:cNvSpPr>
          <p:nvPr>
            <p:ph type="body" sz="quarter" idx="39" hasCustomPrompt="1"/>
          </p:nvPr>
        </p:nvSpPr>
        <p:spPr>
          <a:xfrm>
            <a:off x="3652487" y="4538052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43" name="Oval 42"/>
          <p:cNvSpPr/>
          <p:nvPr/>
        </p:nvSpPr>
        <p:spPr>
          <a:xfrm>
            <a:off x="3639067" y="5532775"/>
            <a:ext cx="546538" cy="5465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4" name="Text Placeholder 26"/>
          <p:cNvSpPr>
            <a:spLocks noGrp="1"/>
          </p:cNvSpPr>
          <p:nvPr>
            <p:ph type="body" sz="quarter" idx="40" hasCustomPrompt="1"/>
          </p:nvPr>
        </p:nvSpPr>
        <p:spPr>
          <a:xfrm>
            <a:off x="4279445" y="5540308"/>
            <a:ext cx="1726094" cy="7372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500"/>
              </a:lnSpc>
              <a:buNone/>
              <a:defRPr lang="en-US" sz="1200" b="0" i="1" kern="12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5" name="Text Placeholder 26"/>
          <p:cNvSpPr>
            <a:spLocks noGrp="1"/>
          </p:cNvSpPr>
          <p:nvPr>
            <p:ph type="body" sz="quarter" idx="41" hasCustomPrompt="1"/>
          </p:nvPr>
        </p:nvSpPr>
        <p:spPr>
          <a:xfrm>
            <a:off x="3656216" y="5540308"/>
            <a:ext cx="511591" cy="5390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ts val="4000"/>
              </a:lnSpc>
              <a:buNone/>
              <a:defRPr sz="2800" b="0" i="1" spc="0">
                <a:solidFill>
                  <a:srgbClr val="79BC3E"/>
                </a:solidFill>
                <a:latin typeface="Baskerville" charset="0"/>
                <a:ea typeface="Baskerville" charset="0"/>
                <a:cs typeface="Baskerville" charset="0"/>
              </a:defRPr>
            </a:lvl1pPr>
          </a:lstStyle>
          <a:p>
            <a:pPr lvl="0"/>
            <a:r>
              <a:rPr lang="en-US" dirty="0"/>
              <a:t>#</a:t>
            </a:r>
          </a:p>
        </p:txBody>
      </p:sp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893F508C-0095-844D-A650-5983A97A1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CABD5F78-4188-CC4E-B4D7-859B4109F7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816424" y="2462871"/>
            <a:ext cx="4891115" cy="51434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1400"/>
              </a:lnSpc>
              <a:buNone/>
              <a:defRPr sz="1400" b="1" i="0" spc="30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SUB TEXT HERE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1F661610-0644-D240-A339-14D8DC167B8B}"/>
              </a:ext>
            </a:extLst>
          </p:cNvPr>
          <p:cNvCxnSpPr/>
          <p:nvPr/>
        </p:nvCxnSpPr>
        <p:spPr>
          <a:xfrm>
            <a:off x="6811854" y="3126008"/>
            <a:ext cx="134266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 Placeholder 26">
            <a:extLst>
              <a:ext uri="{FF2B5EF4-FFF2-40B4-BE49-F238E27FC236}">
                <a16:creationId xmlns:a16="http://schemas.microsoft.com/office/drawing/2014/main" id="{887E3065-76AA-6A44-8D4D-789A9B2C5A82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820347" y="3308641"/>
            <a:ext cx="4887191" cy="31649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lnSpc>
                <a:spcPts val="2000"/>
              </a:lnSpc>
              <a:buNone/>
              <a:defRPr sz="14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Body Text Here</a:t>
            </a:r>
          </a:p>
        </p:txBody>
      </p:sp>
      <p:sp>
        <p:nvSpPr>
          <p:cNvPr id="47" name="Title Placeholder 1">
            <a:extLst>
              <a:ext uri="{FF2B5EF4-FFF2-40B4-BE49-F238E27FC236}">
                <a16:creationId xmlns:a16="http://schemas.microsoft.com/office/drawing/2014/main" id="{0D3A1D77-98DA-FF46-B2F6-237AFCD6F34D}"/>
              </a:ext>
            </a:extLst>
          </p:cNvPr>
          <p:cNvSpPr txBox="1">
            <a:spLocks/>
          </p:cNvSpPr>
          <p:nvPr/>
        </p:nvSpPr>
        <p:spPr>
          <a:xfrm>
            <a:off x="6811853" y="1241556"/>
            <a:ext cx="4895685" cy="11681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2400" b="1" i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/>
              <a:t>Headline Here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381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384">
            <a:extLst>
              <a:ext uri="{FF2B5EF4-FFF2-40B4-BE49-F238E27FC236}">
                <a16:creationId xmlns:a16="http://schemas.microsoft.com/office/drawing/2014/main" id="{96C81DA8-1346-774B-8E42-F37727EAF433}"/>
              </a:ext>
            </a:extLst>
          </p:cNvPr>
          <p:cNvSpPr/>
          <p:nvPr/>
        </p:nvSpPr>
        <p:spPr>
          <a:xfrm>
            <a:off x="8488394" y="5822483"/>
            <a:ext cx="3282502" cy="32829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r"/>
            <a:r>
              <a:rPr lang="en-AU" altLang="zh-CN" sz="1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Call to speak with one of us</a:t>
            </a:r>
          </a:p>
        </p:txBody>
      </p:sp>
      <p:sp>
        <p:nvSpPr>
          <p:cNvPr id="12" name="Shape 384">
            <a:extLst>
              <a:ext uri="{FF2B5EF4-FFF2-40B4-BE49-F238E27FC236}">
                <a16:creationId xmlns:a16="http://schemas.microsoft.com/office/drawing/2014/main" id="{8D7D40E8-8025-864F-B01F-66F4A01F9FAD}"/>
              </a:ext>
            </a:extLst>
          </p:cNvPr>
          <p:cNvSpPr/>
          <p:nvPr/>
        </p:nvSpPr>
        <p:spPr>
          <a:xfrm>
            <a:off x="8994720" y="6169255"/>
            <a:ext cx="2810682" cy="48218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r>
              <a:rPr lang="en-AU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+61 2 9098 5087</a:t>
            </a:r>
          </a:p>
        </p:txBody>
      </p:sp>
      <p:grpSp>
        <p:nvGrpSpPr>
          <p:cNvPr id="14" name="Group">
            <a:extLst>
              <a:ext uri="{FF2B5EF4-FFF2-40B4-BE49-F238E27FC236}">
                <a16:creationId xmlns:a16="http://schemas.microsoft.com/office/drawing/2014/main" id="{F12DA541-F752-4E44-9988-412F6D3EE0EA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658AEF6F-F1BE-8A4D-AFA5-326CDB15E43D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6" name="Triangle">
              <a:extLst>
                <a:ext uri="{FF2B5EF4-FFF2-40B4-BE49-F238E27FC236}">
                  <a16:creationId xmlns:a16="http://schemas.microsoft.com/office/drawing/2014/main" id="{413E9176-B275-7A46-95B9-53C03AC76642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9DC5881-4FFE-1540-91EE-45299FCEC13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BFE981-321F-1B4F-B741-7851AA0809E9}"/>
              </a:ext>
            </a:extLst>
          </p:cNvPr>
          <p:cNvCxnSpPr>
            <a:cxnSpLocks/>
          </p:cNvCxnSpPr>
          <p:nvPr/>
        </p:nvCxnSpPr>
        <p:spPr>
          <a:xfrm flipH="1">
            <a:off x="0" y="5333948"/>
            <a:ext cx="12207868" cy="0"/>
          </a:xfrm>
          <a:prstGeom prst="line">
            <a:avLst/>
          </a:prstGeom>
          <a:ln w="444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8AD5054C-D7AC-EB46-BBA7-890E528514C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1218432"/>
            <a:ext cx="12207867" cy="4074876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6D7ABC1-938D-D14B-A0FD-17C2883258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5753678"/>
            <a:ext cx="4887191" cy="31205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ts val="1400"/>
              </a:lnSpc>
              <a:buNone/>
              <a:defRPr sz="1400" b="1" i="0" spc="300" baseline="0">
                <a:solidFill>
                  <a:srgbClr val="76BD9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SUB TEXT HERE (ALL CAPS)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0765FAA7-9369-524E-8B3E-8FB90517CD8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04799" y="6086171"/>
            <a:ext cx="4887191" cy="5295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5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altLang="zh-CN" dirty="0"/>
              <a:t>Email: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  <a:p>
            <a:pPr lvl="0"/>
            <a:r>
              <a:rPr lang="en-US" altLang="zh-CN" dirty="0"/>
              <a:t>Address: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5690234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La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384">
            <a:extLst>
              <a:ext uri="{FF2B5EF4-FFF2-40B4-BE49-F238E27FC236}">
                <a16:creationId xmlns:a16="http://schemas.microsoft.com/office/drawing/2014/main" id="{96C81DA8-1346-774B-8E42-F37727EAF433}"/>
              </a:ext>
            </a:extLst>
          </p:cNvPr>
          <p:cNvSpPr/>
          <p:nvPr/>
        </p:nvSpPr>
        <p:spPr>
          <a:xfrm>
            <a:off x="8488394" y="5822483"/>
            <a:ext cx="3282502" cy="32829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r"/>
            <a:r>
              <a:rPr lang="en-AU" altLang="zh-CN" sz="1800" b="0" i="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Call to speak with one of us</a:t>
            </a:r>
          </a:p>
        </p:txBody>
      </p:sp>
      <p:sp>
        <p:nvSpPr>
          <p:cNvPr id="12" name="Shape 384">
            <a:extLst>
              <a:ext uri="{FF2B5EF4-FFF2-40B4-BE49-F238E27FC236}">
                <a16:creationId xmlns:a16="http://schemas.microsoft.com/office/drawing/2014/main" id="{8D7D40E8-8025-864F-B01F-66F4A01F9FAD}"/>
              </a:ext>
            </a:extLst>
          </p:cNvPr>
          <p:cNvSpPr/>
          <p:nvPr/>
        </p:nvSpPr>
        <p:spPr>
          <a:xfrm>
            <a:off x="8994720" y="6169255"/>
            <a:ext cx="2810682" cy="48218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r>
              <a:rPr lang="en-AU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</a:t>
            </a:r>
            <a:r>
              <a:rPr lang="en-US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852</a:t>
            </a:r>
            <a:r>
              <a:rPr lang="zh-CN" altLang="en-US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3018</a:t>
            </a:r>
            <a:r>
              <a:rPr lang="zh-CN" altLang="en-US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altLang="zh-CN" sz="2800" b="0" i="0" dirty="0">
                <a:solidFill>
                  <a:srgbClr val="5CC09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1308</a:t>
            </a:r>
            <a:endParaRPr lang="en-AU" altLang="zh-CN" sz="2800" b="0" i="0" dirty="0">
              <a:solidFill>
                <a:srgbClr val="5CC093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4" name="Group">
            <a:extLst>
              <a:ext uri="{FF2B5EF4-FFF2-40B4-BE49-F238E27FC236}">
                <a16:creationId xmlns:a16="http://schemas.microsoft.com/office/drawing/2014/main" id="{F12DA541-F752-4E44-9988-412F6D3EE0EA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15" name="Rounded Rectangle">
              <a:extLst>
                <a:ext uri="{FF2B5EF4-FFF2-40B4-BE49-F238E27FC236}">
                  <a16:creationId xmlns:a16="http://schemas.microsoft.com/office/drawing/2014/main" id="{658AEF6F-F1BE-8A4D-AFA5-326CDB15E43D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6" name="Triangle">
              <a:extLst>
                <a:ext uri="{FF2B5EF4-FFF2-40B4-BE49-F238E27FC236}">
                  <a16:creationId xmlns:a16="http://schemas.microsoft.com/office/drawing/2014/main" id="{413E9176-B275-7A46-95B9-53C03AC76642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9DC5881-4FFE-1540-91EE-45299FCEC13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BFE981-321F-1B4F-B741-7851AA0809E9}"/>
              </a:ext>
            </a:extLst>
          </p:cNvPr>
          <p:cNvCxnSpPr>
            <a:cxnSpLocks/>
          </p:cNvCxnSpPr>
          <p:nvPr/>
        </p:nvCxnSpPr>
        <p:spPr>
          <a:xfrm flipH="1">
            <a:off x="0" y="5333948"/>
            <a:ext cx="12207868" cy="0"/>
          </a:xfrm>
          <a:prstGeom prst="line">
            <a:avLst/>
          </a:prstGeom>
          <a:ln w="44450">
            <a:solidFill>
              <a:srgbClr val="79BC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8AD5054C-D7AC-EB46-BBA7-890E528514C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0" y="1218432"/>
            <a:ext cx="12207867" cy="4074876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6D7ABC1-938D-D14B-A0FD-17C2883258D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04800" y="5753678"/>
            <a:ext cx="4887191" cy="312059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lnSpc>
                <a:spcPts val="1400"/>
              </a:lnSpc>
              <a:spcBef>
                <a:spcPts val="0"/>
              </a:spcBef>
              <a:buNone/>
              <a:defRPr sz="1400" b="1" i="0" spc="300" baseline="0">
                <a:solidFill>
                  <a:srgbClr val="76BD95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NAME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dirty="0"/>
              <a:t>(ALL CAPS)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0765FAA7-9369-524E-8B3E-8FB90517CD8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04799" y="6086171"/>
            <a:ext cx="4887191" cy="52958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ts val="5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altLang="zh-CN" dirty="0"/>
              <a:t>Email: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  <a:p>
            <a:pPr lvl="0"/>
            <a:r>
              <a:rPr lang="en-US" altLang="zh-CN" dirty="0"/>
              <a:t>Address:</a:t>
            </a:r>
            <a:r>
              <a:rPr lang="zh-CN" altLang="en-US" dirty="0"/>
              <a:t> </a:t>
            </a:r>
            <a:r>
              <a:rPr lang="en-US" dirty="0"/>
              <a:t>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3825907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EF2A4-9694-4FD1-B26F-EBC8968E9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D3E22B-4ED3-44C9-86F2-96C5A7A51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16F61-CDD4-42D5-960B-F548309D8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2FCB-6690-41FE-9779-5D6F79E413BD}" type="datetimeFigureOut">
              <a:rPr lang="en-AU" smtClean="0"/>
              <a:t>8/5/19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A1BC3-A4DA-4992-AD07-F46B65A0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4F74E-7B95-493F-B3D6-441C6E73D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44D60-E608-48E4-9871-CDF5F87DF6F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4961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845A78A-7081-2148-BA04-62F8B445D61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0" y="1689"/>
            <a:ext cx="7982551" cy="6856311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5E923C31-7105-5C42-9DDB-A86D17EE9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BB73E7-C4FC-8E4A-9D19-387EA7DDB43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8241" y="2341778"/>
            <a:ext cx="3676496" cy="18714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200"/>
              </a:lnSpc>
              <a:buNone/>
              <a:defRPr sz="20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315D149-1838-344D-A54C-9E99648B833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293213" y="4525049"/>
            <a:ext cx="2344980" cy="7136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 i="0" spc="3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82027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">
            <a:extLst>
              <a:ext uri="{FF2B5EF4-FFF2-40B4-BE49-F238E27FC236}">
                <a16:creationId xmlns:a16="http://schemas.microsoft.com/office/drawing/2014/main" id="{E5A0AE83-8252-684C-9BDE-885991DDF42B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6" name="Rounded Rectangle">
              <a:extLst>
                <a:ext uri="{FF2B5EF4-FFF2-40B4-BE49-F238E27FC236}">
                  <a16:creationId xmlns:a16="http://schemas.microsoft.com/office/drawing/2014/main" id="{ECEC09A8-5FC6-7F48-8A97-14CE9E8C8E02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7" name="Triangle">
              <a:extLst>
                <a:ext uri="{FF2B5EF4-FFF2-40B4-BE49-F238E27FC236}">
                  <a16:creationId xmlns:a16="http://schemas.microsoft.com/office/drawing/2014/main" id="{9139D2BE-E4B4-E04A-B6DB-73157E85E7E3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F2477D9-3B5B-8A41-AA81-F200F6B7E4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Image" descr="Image">
            <a:extLst>
              <a:ext uri="{FF2B5EF4-FFF2-40B4-BE49-F238E27FC236}">
                <a16:creationId xmlns:a16="http://schemas.microsoft.com/office/drawing/2014/main" id="{1EC34092-FF49-8349-B725-3B3D86393D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2604428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">
            <a:extLst>
              <a:ext uri="{FF2B5EF4-FFF2-40B4-BE49-F238E27FC236}">
                <a16:creationId xmlns:a16="http://schemas.microsoft.com/office/drawing/2014/main" id="{69F1E15B-BF13-B848-A6F2-DBB7231BB312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9" name="Rounded Rectangle">
              <a:extLst>
                <a:ext uri="{FF2B5EF4-FFF2-40B4-BE49-F238E27FC236}">
                  <a16:creationId xmlns:a16="http://schemas.microsoft.com/office/drawing/2014/main" id="{C27AE13E-C988-B14C-9401-F99DB5248368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0" name="Triangle">
              <a:extLst>
                <a:ext uri="{FF2B5EF4-FFF2-40B4-BE49-F238E27FC236}">
                  <a16:creationId xmlns:a16="http://schemas.microsoft.com/office/drawing/2014/main" id="{367E13D7-3EB1-A244-868D-757DA7483567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0C15FA87-06BA-AC46-9B8F-0D8BA3294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3108C34D-7BCC-6540-A47C-B7A6B94019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F5C66B57-9D6A-484C-B5C7-6EF71C2B846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23115" y="1705831"/>
            <a:ext cx="6498772" cy="4548011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1203C00-CBDA-9243-8508-203BC344FBF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8986" y="1704515"/>
            <a:ext cx="4510214" cy="12672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buNone/>
              <a:defRPr sz="1800" b="1" i="1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6EA2BBB8-B477-604C-BFC0-CBB59DC863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000" y="3100135"/>
            <a:ext cx="4521200" cy="31537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8704726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7"/>
          <p:cNvSpPr>
            <a:spLocks noGrp="1"/>
          </p:cNvSpPr>
          <p:nvPr>
            <p:ph type="pic" sz="quarter" idx="23"/>
          </p:nvPr>
        </p:nvSpPr>
        <p:spPr>
          <a:xfrm>
            <a:off x="8718474" y="1389992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5"/>
          </p:nvPr>
        </p:nvSpPr>
        <p:spPr>
          <a:xfrm>
            <a:off x="8718474" y="3954757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468682AA-852C-4545-AF75-EAFEFA8FC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E9C6A95C-04E4-A747-9C61-E0217CFF893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8986" y="1704515"/>
            <a:ext cx="4510214" cy="12672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1FFFB51D-79D6-0443-A355-AFCD7EEC38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8000" y="3100135"/>
            <a:ext cx="4521200" cy="33722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2" name="Group">
            <a:extLst>
              <a:ext uri="{FF2B5EF4-FFF2-40B4-BE49-F238E27FC236}">
                <a16:creationId xmlns:a16="http://schemas.microsoft.com/office/drawing/2014/main" id="{4ED90641-B012-B248-B092-BAE2857FEB3F}"/>
              </a:ext>
            </a:extLst>
          </p:cNvPr>
          <p:cNvGrpSpPr/>
          <p:nvPr/>
        </p:nvGrpSpPr>
        <p:grpSpPr>
          <a:xfrm>
            <a:off x="304800" y="476250"/>
            <a:ext cx="203200" cy="203200"/>
            <a:chOff x="0" y="0"/>
            <a:chExt cx="406400" cy="406400"/>
          </a:xfrm>
        </p:grpSpPr>
        <p:sp>
          <p:nvSpPr>
            <p:cNvPr id="13" name="Rounded Rectangle">
              <a:extLst>
                <a:ext uri="{FF2B5EF4-FFF2-40B4-BE49-F238E27FC236}">
                  <a16:creationId xmlns:a16="http://schemas.microsoft.com/office/drawing/2014/main" id="{702B8ECA-9859-4B4A-9B89-564E68FB259D}"/>
                </a:ext>
              </a:extLst>
            </p:cNvPr>
            <p:cNvSpPr/>
            <p:nvPr/>
          </p:nvSpPr>
          <p:spPr>
            <a:xfrm>
              <a:off x="0" y="0"/>
              <a:ext cx="406400" cy="406400"/>
            </a:xfrm>
            <a:prstGeom prst="roundRect">
              <a:avLst>
                <a:gd name="adj" fmla="val 18750"/>
              </a:avLst>
            </a:prstGeom>
            <a:noFill/>
            <a:ln w="25400" cap="flat">
              <a:solidFill>
                <a:srgbClr val="444444">
                  <a:alpha val="7000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  <p:sp>
          <p:nvSpPr>
            <p:cNvPr id="14" name="Triangle">
              <a:extLst>
                <a:ext uri="{FF2B5EF4-FFF2-40B4-BE49-F238E27FC236}">
                  <a16:creationId xmlns:a16="http://schemas.microsoft.com/office/drawing/2014/main" id="{08A3DD33-9053-F74C-B255-BF75C589D458}"/>
                </a:ext>
              </a:extLst>
            </p:cNvPr>
            <p:cNvSpPr/>
            <p:nvPr/>
          </p:nvSpPr>
          <p:spPr>
            <a:xfrm rot="5400000">
              <a:off x="118533" y="141111"/>
              <a:ext cx="180623" cy="12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44444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292100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000"/>
            </a:p>
          </p:txBody>
        </p:sp>
      </p:grp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419CD3C-5DFB-F549-9BAB-F70B3B88C16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1378" y="342197"/>
            <a:ext cx="7966646" cy="39255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ts val="3200"/>
              </a:lnSpc>
              <a:buNone/>
              <a:defRPr sz="1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E5866CAA-2898-DC43-8A24-413F099D042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418644" y="3963128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11B7E4B4-3834-1945-9215-FB7369861A9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18644" y="1389991"/>
            <a:ext cx="3255812" cy="2517639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2944281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  <p15:guide id="3" pos="166">
          <p15:clr>
            <a:srgbClr val="FBAE40"/>
          </p15:clr>
        </p15:guide>
        <p15:guide id="4" orient="horz" pos="164">
          <p15:clr>
            <a:srgbClr val="FBAE40"/>
          </p15:clr>
        </p15:guide>
        <p15:guide id="5" orient="horz" pos="41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5502C69A-D3CC-164F-AD3E-08B075F88F5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0" y="0"/>
            <a:ext cx="6610662" cy="6856311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pic>
        <p:nvPicPr>
          <p:cNvPr id="8" name="Image" descr="Image">
            <a:extLst>
              <a:ext uri="{FF2B5EF4-FFF2-40B4-BE49-F238E27FC236}">
                <a16:creationId xmlns:a16="http://schemas.microsoft.com/office/drawing/2014/main" id="{FB91317D-8B62-E947-AC41-A5E1C37A53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291BD81-8648-0949-A001-86760979BEE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943511" y="1439511"/>
            <a:ext cx="4777945" cy="10132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ts val="3200"/>
              </a:lnSpc>
              <a:buNone/>
              <a:defRPr lang="en-US" sz="2000" b="1" i="0" kern="1200" dirty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marL="0" lvl="0" indent="0" algn="l" defTabSz="914400" rtl="0" eaLnBrk="1" latinLnBrk="0" hangingPunct="1">
              <a:lnSpc>
                <a:spcPts val="32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89DD84CC-2EEE-D548-A672-59303DFBE9B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943511" y="2661946"/>
            <a:ext cx="4777946" cy="39037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lang="en-US" sz="1400" b="0" i="0" kern="1200" dirty="0">
                <a:solidFill>
                  <a:schemeClr val="tx1"/>
                </a:solidFill>
                <a:effectLst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ts val="2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1116964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-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0BBA1B75-4589-B547-957A-C56BF09E2EA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263525" y="239184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3E82AC3C-11C6-BA48-A22D-8CE79905122E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263525" y="343897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456BB1EF-8F5D-C640-AE43-3989A088FC5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451575" y="237061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C002F06C-3017-2C49-9EEC-1E89F54D76D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3450871" y="3440390"/>
            <a:ext cx="3164296" cy="3172968"/>
          </a:xfrm>
          <a:prstGeom prst="rect">
            <a:avLst/>
          </a:prstGeom>
          <a:solidFill>
            <a:srgbClr val="9F9789">
              <a:alpha val="20000"/>
            </a:srgbClr>
          </a:solidFill>
        </p:spPr>
        <p:txBody>
          <a:bodyPr vert="horz"/>
          <a:lstStyle>
            <a:lvl1pPr marL="0" indent="0" algn="l">
              <a:buNone/>
              <a:defRPr sz="160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943510" y="2601136"/>
            <a:ext cx="4777946" cy="33976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 i="0" spc="30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6943725" y="3429000"/>
            <a:ext cx="4778375" cy="318293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6943510" y="1439511"/>
            <a:ext cx="4777946" cy="10132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ts val="3200"/>
              </a:lnSpc>
              <a:buNone/>
              <a:defRPr lang="en-US" sz="2000" b="1" i="0" kern="1200" dirty="0">
                <a:solidFill>
                  <a:schemeClr val="tx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2pPr>
            <a:lvl3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3pPr>
            <a:lvl4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4pPr>
            <a:lvl5pPr>
              <a:defRPr i="1">
                <a:solidFill>
                  <a:srgbClr val="05446D"/>
                </a:solidFill>
                <a:latin typeface="Baskerville" charset="0"/>
                <a:ea typeface="Baskerville" charset="0"/>
                <a:cs typeface="Baskerville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22407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499DD67-2895-7347-8B93-C178D9074A26}"/>
              </a:ext>
            </a:extLst>
          </p:cNvPr>
          <p:cNvSpPr/>
          <p:nvPr/>
        </p:nvSpPr>
        <p:spPr>
          <a:xfrm>
            <a:off x="1154243" y="1648918"/>
            <a:ext cx="9995655" cy="4586990"/>
          </a:xfrm>
          <a:prstGeom prst="rect">
            <a:avLst/>
          </a:prstGeom>
          <a:solidFill>
            <a:schemeClr val="tx1">
              <a:lumMod val="50000"/>
              <a:lumOff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1CE3167D-82B7-9546-823E-2AE6A076F72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724280" y="3267743"/>
            <a:ext cx="4777946" cy="339767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lang="en-US" sz="1200" b="1" i="0" spc="300" dirty="0">
                <a:solidFill>
                  <a:srgbClr val="92D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SUBTITLE STYLE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81D3FC8D-EC11-554B-A0BE-32FB4246A2C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36671" y="3894827"/>
            <a:ext cx="8353166" cy="203268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lang="en-US" sz="1400"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marL="0" lvl="0" indent="0">
              <a:lnSpc>
                <a:spcPts val="2000"/>
              </a:lnSpc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E19A1954-4560-BE4E-9685-3C3970D48F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936670" y="1960995"/>
            <a:ext cx="8353166" cy="116912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lang="en-US" sz="2400" b="1" i="0" dirty="0">
                <a:effectLst/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marL="0" lvl="0" indent="0">
              <a:lnSpc>
                <a:spcPts val="3200"/>
              </a:lnSpc>
              <a:buNone/>
            </a:pPr>
            <a:r>
              <a:rPr lang="en-US" dirty="0"/>
              <a:t>Click To Edit Master Text Styles</a:t>
            </a:r>
          </a:p>
        </p:txBody>
      </p:sp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80ED8065-8C4C-9E40-B1DC-1E3DD080AB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935466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66">
          <p15:clr>
            <a:srgbClr val="FBAE40"/>
          </p15:clr>
        </p15:guide>
        <p15:guide id="2" orient="horz" pos="164">
          <p15:clr>
            <a:srgbClr val="FBAE40"/>
          </p15:clr>
        </p15:guide>
        <p15:guide id="3" orient="horz" pos="4156">
          <p15:clr>
            <a:srgbClr val="FBAE40"/>
          </p15:clr>
        </p15:guide>
        <p15:guide id="4" pos="751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042D3111-9B09-624E-8E2A-42A564B61FCB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6E8DC791-5C4A-C748-BDD3-9F32D72004FF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/>
          </a:blip>
          <a:stretch>
            <a:fillRect/>
          </a:stretch>
        </p:blipFill>
        <p:spPr>
          <a:xfrm>
            <a:off x="10126489" y="-2767"/>
            <a:ext cx="1023409" cy="10134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7261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  <p:sldLayoutId id="2147483688" r:id="rId21"/>
    <p:sldLayoutId id="2147483689" r:id="rId22"/>
    <p:sldLayoutId id="2147483690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C18832-0862-4DC4-BB13-A07B58B509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Gravity </a:t>
            </a:r>
            <a:r>
              <a:rPr lang="en-AU" altLang="zh-CN" dirty="0"/>
              <a:t>Presentation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EE26EA-3E39-4297-B97A-C90AB22433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Bill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66311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4645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AU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大纲</a:t>
            </a:r>
            <a:endParaRPr kumimoji="1" lang="zh-CN" altLang="en-US" sz="4800" b="1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B5A88DC-5234-874C-A57F-FE8653F880E0}"/>
              </a:ext>
            </a:extLst>
          </p:cNvPr>
          <p:cNvSpPr txBox="1"/>
          <p:nvPr/>
        </p:nvSpPr>
        <p:spPr>
          <a:xfrm>
            <a:off x="3547872" y="1341954"/>
            <a:ext cx="5815584" cy="4174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AU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第一部分</a:t>
            </a: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：产品设计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第二部分：技术架构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第三部分：业务逻辑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第四部分：未来规划</a:t>
            </a:r>
            <a:endParaRPr kumimoji="1" lang="en-US" altLang="zh-CN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第五部分：总结</a:t>
            </a:r>
          </a:p>
        </p:txBody>
      </p:sp>
    </p:spTree>
    <p:extLst>
      <p:ext uri="{BB962C8B-B14F-4D97-AF65-F5344CB8AC3E}">
        <p14:creationId xmlns:p14="http://schemas.microsoft.com/office/powerpoint/2010/main" val="1788585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第一部分：产品设计</a:t>
            </a:r>
          </a:p>
        </p:txBody>
      </p:sp>
    </p:spTree>
    <p:extLst>
      <p:ext uri="{BB962C8B-B14F-4D97-AF65-F5344CB8AC3E}">
        <p14:creationId xmlns:p14="http://schemas.microsoft.com/office/powerpoint/2010/main" val="1489637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Portal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布局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2E157D5-5A22-4C41-87D5-AFC52B92E66B}"/>
              </a:ext>
            </a:extLst>
          </p:cNvPr>
          <p:cNvSpPr/>
          <p:nvPr/>
        </p:nvSpPr>
        <p:spPr>
          <a:xfrm>
            <a:off x="4023360" y="1316736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登录页面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FB86362-33E4-6C42-B4B9-7005FC3B0CC6}"/>
              </a:ext>
            </a:extLst>
          </p:cNvPr>
          <p:cNvSpPr/>
          <p:nvPr/>
        </p:nvSpPr>
        <p:spPr>
          <a:xfrm>
            <a:off x="6565392" y="1316736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EC2F6E6-165A-C743-9EFB-44DE606E6CC6}"/>
              </a:ext>
            </a:extLst>
          </p:cNvPr>
          <p:cNvSpPr/>
          <p:nvPr/>
        </p:nvSpPr>
        <p:spPr>
          <a:xfrm>
            <a:off x="542544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AU" dirty="0"/>
              <a:t>首页</a:t>
            </a:r>
            <a:endParaRPr kumimoji="1"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D73397B-E922-7548-88B3-C3BFA1D19EC2}"/>
              </a:ext>
            </a:extLst>
          </p:cNvPr>
          <p:cNvSpPr/>
          <p:nvPr/>
        </p:nvSpPr>
        <p:spPr>
          <a:xfrm>
            <a:off x="2438400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品牌管理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2A5CFA6-5520-7144-8C35-6116FED3AFD9}"/>
              </a:ext>
            </a:extLst>
          </p:cNvPr>
          <p:cNvSpPr/>
          <p:nvPr/>
        </p:nvSpPr>
        <p:spPr>
          <a:xfrm>
            <a:off x="4334256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品牌业务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75CDAFB-6CB3-FE44-8034-233A1C5FA3F2}"/>
              </a:ext>
            </a:extLst>
          </p:cNvPr>
          <p:cNvSpPr/>
          <p:nvPr/>
        </p:nvSpPr>
        <p:spPr>
          <a:xfrm>
            <a:off x="8125968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个人设置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2617BD7-B834-6A4B-8C91-30CA2F7B3BCC}"/>
              </a:ext>
            </a:extLst>
          </p:cNvPr>
          <p:cNvSpPr/>
          <p:nvPr/>
        </p:nvSpPr>
        <p:spPr>
          <a:xfrm>
            <a:off x="10021824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退出登录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AD74BC2-212F-F244-8904-EDEE93FF2F05}"/>
              </a:ext>
            </a:extLst>
          </p:cNvPr>
          <p:cNvSpPr/>
          <p:nvPr/>
        </p:nvSpPr>
        <p:spPr>
          <a:xfrm>
            <a:off x="6230112" y="2007953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用户管理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EF9C296E-CBA5-3E46-9054-76C73FF84B2B}"/>
              </a:ext>
            </a:extLst>
          </p:cNvPr>
          <p:cNvSpPr/>
          <p:nvPr/>
        </p:nvSpPr>
        <p:spPr>
          <a:xfrm>
            <a:off x="4547616" y="2647180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概览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9329C98-3B64-3047-9717-7974CF00F941}"/>
              </a:ext>
            </a:extLst>
          </p:cNvPr>
          <p:cNvSpPr/>
          <p:nvPr/>
        </p:nvSpPr>
        <p:spPr>
          <a:xfrm>
            <a:off x="4547616" y="3294888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智能客服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C77F022-076D-2949-ADC7-9785FEE7718B}"/>
              </a:ext>
            </a:extLst>
          </p:cNvPr>
          <p:cNvSpPr/>
          <p:nvPr/>
        </p:nvSpPr>
        <p:spPr>
          <a:xfrm>
            <a:off x="4760976" y="3962219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基本配置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263DF8F-86FC-6343-847F-23B68F1BA599}"/>
              </a:ext>
            </a:extLst>
          </p:cNvPr>
          <p:cNvSpPr/>
          <p:nvPr/>
        </p:nvSpPr>
        <p:spPr>
          <a:xfrm>
            <a:off x="4773168" y="4609927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响应规则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713D136-5761-1747-AB74-31B1D2B8E2F4}"/>
              </a:ext>
            </a:extLst>
          </p:cNvPr>
          <p:cNvSpPr/>
          <p:nvPr/>
        </p:nvSpPr>
        <p:spPr>
          <a:xfrm>
            <a:off x="4760976" y="5257635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训练学习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8DF014A-0F8F-C446-B635-DDD1925BFA3B}"/>
              </a:ext>
            </a:extLst>
          </p:cNvPr>
          <p:cNvSpPr/>
          <p:nvPr/>
        </p:nvSpPr>
        <p:spPr>
          <a:xfrm>
            <a:off x="4760976" y="5896862"/>
            <a:ext cx="1572768" cy="4145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人工介入</a:t>
            </a: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51EA2424-A9C9-F04E-B3F4-1D30BE041718}"/>
              </a:ext>
            </a:extLst>
          </p:cNvPr>
          <p:cNvCxnSpPr/>
          <p:nvPr/>
        </p:nvCxnSpPr>
        <p:spPr>
          <a:xfrm>
            <a:off x="1280160" y="1865376"/>
            <a:ext cx="95707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464AAE68-7BB9-C944-AAD4-2B4BB11222DB}"/>
              </a:ext>
            </a:extLst>
          </p:cNvPr>
          <p:cNvCxnSpPr>
            <a:stCxn id="7" idx="2"/>
          </p:cNvCxnSpPr>
          <p:nvPr/>
        </p:nvCxnSpPr>
        <p:spPr>
          <a:xfrm>
            <a:off x="7351776" y="1731264"/>
            <a:ext cx="0" cy="134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00EB8785-022A-7643-8093-978DDC11490A}"/>
              </a:ext>
            </a:extLst>
          </p:cNvPr>
          <p:cNvCxnSpPr/>
          <p:nvPr/>
        </p:nvCxnSpPr>
        <p:spPr>
          <a:xfrm>
            <a:off x="1280160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81EF9C3C-7D58-BD4C-A740-17F715B8E4B0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3224784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06D9421B-0DD3-4B49-8F07-80DB9A73BBFC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5120640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81568F46-9B10-5E41-882E-B956FD87CB04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7016496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BCD576B9-B9EF-F241-997C-1E74C2F07CFA}"/>
              </a:ext>
            </a:extLst>
          </p:cNvPr>
          <p:cNvCxnSpPr>
            <a:endCxn id="11" idx="0"/>
          </p:cNvCxnSpPr>
          <p:nvPr/>
        </p:nvCxnSpPr>
        <p:spPr>
          <a:xfrm>
            <a:off x="8912352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连接符 36">
            <a:extLst>
              <a:ext uri="{FF2B5EF4-FFF2-40B4-BE49-F238E27FC236}">
                <a16:creationId xmlns:a16="http://schemas.microsoft.com/office/drawing/2014/main" id="{B6C1EAFD-FCEC-9540-A0E2-BE272E3E137B}"/>
              </a:ext>
            </a:extLst>
          </p:cNvPr>
          <p:cNvCxnSpPr/>
          <p:nvPr/>
        </p:nvCxnSpPr>
        <p:spPr>
          <a:xfrm>
            <a:off x="10850880" y="1865376"/>
            <a:ext cx="0" cy="14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>
            <a:extLst>
              <a:ext uri="{FF2B5EF4-FFF2-40B4-BE49-F238E27FC236}">
                <a16:creationId xmlns:a16="http://schemas.microsoft.com/office/drawing/2014/main" id="{543242A4-C82B-BF45-88DF-6F85CA6E9F96}"/>
              </a:ext>
            </a:extLst>
          </p:cNvPr>
          <p:cNvCxnSpPr/>
          <p:nvPr/>
        </p:nvCxnSpPr>
        <p:spPr>
          <a:xfrm>
            <a:off x="4419600" y="2422481"/>
            <a:ext cx="0" cy="1079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B38CA5D3-FB31-574A-AAF6-AA9F572A42AE}"/>
              </a:ext>
            </a:extLst>
          </p:cNvPr>
          <p:cNvCxnSpPr>
            <a:endCxn id="14" idx="1"/>
          </p:cNvCxnSpPr>
          <p:nvPr/>
        </p:nvCxnSpPr>
        <p:spPr>
          <a:xfrm>
            <a:off x="4419600" y="2854444"/>
            <a:ext cx="128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连接符 42">
            <a:extLst>
              <a:ext uri="{FF2B5EF4-FFF2-40B4-BE49-F238E27FC236}">
                <a16:creationId xmlns:a16="http://schemas.microsoft.com/office/drawing/2014/main" id="{85E94146-B5A3-B444-9A63-26EA01B27B10}"/>
              </a:ext>
            </a:extLst>
          </p:cNvPr>
          <p:cNvCxnSpPr>
            <a:endCxn id="15" idx="1"/>
          </p:cNvCxnSpPr>
          <p:nvPr/>
        </p:nvCxnSpPr>
        <p:spPr>
          <a:xfrm>
            <a:off x="4419600" y="3502152"/>
            <a:ext cx="128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>
            <a:extLst>
              <a:ext uri="{FF2B5EF4-FFF2-40B4-BE49-F238E27FC236}">
                <a16:creationId xmlns:a16="http://schemas.microsoft.com/office/drawing/2014/main" id="{EA319FD3-8463-694F-B3C4-16CD98984EC9}"/>
              </a:ext>
            </a:extLst>
          </p:cNvPr>
          <p:cNvCxnSpPr/>
          <p:nvPr/>
        </p:nvCxnSpPr>
        <p:spPr>
          <a:xfrm>
            <a:off x="4645152" y="3709416"/>
            <a:ext cx="0" cy="23947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线连接符 46">
            <a:extLst>
              <a:ext uri="{FF2B5EF4-FFF2-40B4-BE49-F238E27FC236}">
                <a16:creationId xmlns:a16="http://schemas.microsoft.com/office/drawing/2014/main" id="{F477A9B9-22F0-C041-B5DB-2C8ECB906552}"/>
              </a:ext>
            </a:extLst>
          </p:cNvPr>
          <p:cNvCxnSpPr>
            <a:endCxn id="16" idx="1"/>
          </p:cNvCxnSpPr>
          <p:nvPr/>
        </p:nvCxnSpPr>
        <p:spPr>
          <a:xfrm>
            <a:off x="4645152" y="4169483"/>
            <a:ext cx="115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线连接符 48">
            <a:extLst>
              <a:ext uri="{FF2B5EF4-FFF2-40B4-BE49-F238E27FC236}">
                <a16:creationId xmlns:a16="http://schemas.microsoft.com/office/drawing/2014/main" id="{9AB00929-D7CB-1142-8EBE-AEC408665174}"/>
              </a:ext>
            </a:extLst>
          </p:cNvPr>
          <p:cNvCxnSpPr>
            <a:endCxn id="17" idx="1"/>
          </p:cNvCxnSpPr>
          <p:nvPr/>
        </p:nvCxnSpPr>
        <p:spPr>
          <a:xfrm>
            <a:off x="4645152" y="4817191"/>
            <a:ext cx="1280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线连接符 50">
            <a:extLst>
              <a:ext uri="{FF2B5EF4-FFF2-40B4-BE49-F238E27FC236}">
                <a16:creationId xmlns:a16="http://schemas.microsoft.com/office/drawing/2014/main" id="{4D33390F-F31C-C746-A7FE-CC34435C9CCA}"/>
              </a:ext>
            </a:extLst>
          </p:cNvPr>
          <p:cNvCxnSpPr>
            <a:endCxn id="18" idx="1"/>
          </p:cNvCxnSpPr>
          <p:nvPr/>
        </p:nvCxnSpPr>
        <p:spPr>
          <a:xfrm>
            <a:off x="4645152" y="5464899"/>
            <a:ext cx="115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线连接符 52">
            <a:extLst>
              <a:ext uri="{FF2B5EF4-FFF2-40B4-BE49-F238E27FC236}">
                <a16:creationId xmlns:a16="http://schemas.microsoft.com/office/drawing/2014/main" id="{40F8D6B9-99A8-FC4F-BAE9-F8F409E611AA}"/>
              </a:ext>
            </a:extLst>
          </p:cNvPr>
          <p:cNvCxnSpPr>
            <a:endCxn id="19" idx="1"/>
          </p:cNvCxnSpPr>
          <p:nvPr/>
        </p:nvCxnSpPr>
        <p:spPr>
          <a:xfrm>
            <a:off x="4645152" y="6104126"/>
            <a:ext cx="1158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9789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多语言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888F622-55ED-634D-A8B4-EDBC9C363823}"/>
              </a:ext>
            </a:extLst>
          </p:cNvPr>
          <p:cNvSpPr/>
          <p:nvPr/>
        </p:nvSpPr>
        <p:spPr>
          <a:xfrm>
            <a:off x="2560320" y="1987296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Portal </a:t>
            </a:r>
            <a:r>
              <a:rPr kumimoji="1" lang="zh-CN" altLang="en-AU" dirty="0"/>
              <a:t>界面</a:t>
            </a:r>
            <a:endParaRPr kumimoji="1" lang="zh-CN" altLang="en-US" dirty="0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551B98E-12D5-974F-9815-369D05441544}"/>
              </a:ext>
            </a:extLst>
          </p:cNvPr>
          <p:cNvSpPr/>
          <p:nvPr/>
        </p:nvSpPr>
        <p:spPr>
          <a:xfrm>
            <a:off x="4998720" y="1627632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简体中文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23F0556C-FCD6-4644-B338-82B8C2A4C433}"/>
              </a:ext>
            </a:extLst>
          </p:cNvPr>
          <p:cNvSpPr/>
          <p:nvPr/>
        </p:nvSpPr>
        <p:spPr>
          <a:xfrm>
            <a:off x="4998720" y="2320635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English</a:t>
            </a:r>
            <a:endParaRPr kumimoji="1" lang="zh-CN" altLang="en-US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2F52EBB-98C4-DA4C-861B-B9239B9514A0}"/>
              </a:ext>
            </a:extLst>
          </p:cNvPr>
          <p:cNvSpPr/>
          <p:nvPr/>
        </p:nvSpPr>
        <p:spPr>
          <a:xfrm>
            <a:off x="2560320" y="4376929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业务逻辑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0B2CC3E-07C9-6546-A701-4A5C40EC6550}"/>
              </a:ext>
            </a:extLst>
          </p:cNvPr>
          <p:cNvSpPr/>
          <p:nvPr/>
        </p:nvSpPr>
        <p:spPr>
          <a:xfrm>
            <a:off x="4998720" y="3683926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简体中文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3F09066-F0BC-7346-A591-DEDB1278C384}"/>
              </a:ext>
            </a:extLst>
          </p:cNvPr>
          <p:cNvSpPr/>
          <p:nvPr/>
        </p:nvSpPr>
        <p:spPr>
          <a:xfrm>
            <a:off x="4998720" y="4376929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AU" dirty="0"/>
              <a:t>繁体</a:t>
            </a:r>
            <a:r>
              <a:rPr kumimoji="1" lang="zh-CN" altLang="en-US" dirty="0"/>
              <a:t>中文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082CADF-8B01-8C4A-8C55-56B67903280F}"/>
              </a:ext>
            </a:extLst>
          </p:cNvPr>
          <p:cNvSpPr/>
          <p:nvPr/>
        </p:nvSpPr>
        <p:spPr>
          <a:xfrm>
            <a:off x="4998720" y="5069932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AU" altLang="zh-CN" dirty="0"/>
              <a:t>English</a:t>
            </a:r>
            <a:endParaRPr kumimoji="1" lang="zh-CN" altLang="en-US" dirty="0"/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F154E62B-BB0D-D141-BF5D-8C3294E96D2D}"/>
              </a:ext>
            </a:extLst>
          </p:cNvPr>
          <p:cNvCxnSpPr/>
          <p:nvPr/>
        </p:nvCxnSpPr>
        <p:spPr>
          <a:xfrm>
            <a:off x="4645152" y="1865376"/>
            <a:ext cx="0" cy="6930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>
            <a:extLst>
              <a:ext uri="{FF2B5EF4-FFF2-40B4-BE49-F238E27FC236}">
                <a16:creationId xmlns:a16="http://schemas.microsoft.com/office/drawing/2014/main" id="{96B90268-2358-A349-AEBF-9C15F08A9489}"/>
              </a:ext>
            </a:extLst>
          </p:cNvPr>
          <p:cNvCxnSpPr>
            <a:stCxn id="6" idx="3"/>
          </p:cNvCxnSpPr>
          <p:nvPr/>
        </p:nvCxnSpPr>
        <p:spPr>
          <a:xfrm>
            <a:off x="4352544" y="2225040"/>
            <a:ext cx="29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连接符 41">
            <a:extLst>
              <a:ext uri="{FF2B5EF4-FFF2-40B4-BE49-F238E27FC236}">
                <a16:creationId xmlns:a16="http://schemas.microsoft.com/office/drawing/2014/main" id="{99649FC6-78A5-4F40-81D1-602358440090}"/>
              </a:ext>
            </a:extLst>
          </p:cNvPr>
          <p:cNvCxnSpPr>
            <a:endCxn id="36" idx="1"/>
          </p:cNvCxnSpPr>
          <p:nvPr/>
        </p:nvCxnSpPr>
        <p:spPr>
          <a:xfrm>
            <a:off x="4645152" y="1865376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连接符 53">
            <a:extLst>
              <a:ext uri="{FF2B5EF4-FFF2-40B4-BE49-F238E27FC236}">
                <a16:creationId xmlns:a16="http://schemas.microsoft.com/office/drawing/2014/main" id="{C8A3C26F-B522-9048-ACA5-38C6D03B38F5}"/>
              </a:ext>
            </a:extLst>
          </p:cNvPr>
          <p:cNvCxnSpPr>
            <a:endCxn id="38" idx="1"/>
          </p:cNvCxnSpPr>
          <p:nvPr/>
        </p:nvCxnSpPr>
        <p:spPr>
          <a:xfrm>
            <a:off x="4645152" y="2558379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线连接符 55">
            <a:extLst>
              <a:ext uri="{FF2B5EF4-FFF2-40B4-BE49-F238E27FC236}">
                <a16:creationId xmlns:a16="http://schemas.microsoft.com/office/drawing/2014/main" id="{1A9D1A30-079C-C442-9665-0E2B40C8BD37}"/>
              </a:ext>
            </a:extLst>
          </p:cNvPr>
          <p:cNvCxnSpPr/>
          <p:nvPr/>
        </p:nvCxnSpPr>
        <p:spPr>
          <a:xfrm>
            <a:off x="4645152" y="3921670"/>
            <a:ext cx="0" cy="1386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线连接符 57">
            <a:extLst>
              <a:ext uri="{FF2B5EF4-FFF2-40B4-BE49-F238E27FC236}">
                <a16:creationId xmlns:a16="http://schemas.microsoft.com/office/drawing/2014/main" id="{1B0A9ABD-8A3A-5840-8712-6FFE6AD0D23D}"/>
              </a:ext>
            </a:extLst>
          </p:cNvPr>
          <p:cNvCxnSpPr>
            <a:stCxn id="44" idx="3"/>
          </p:cNvCxnSpPr>
          <p:nvPr/>
        </p:nvCxnSpPr>
        <p:spPr>
          <a:xfrm>
            <a:off x="4352544" y="4614673"/>
            <a:ext cx="292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线连接符 59">
            <a:extLst>
              <a:ext uri="{FF2B5EF4-FFF2-40B4-BE49-F238E27FC236}">
                <a16:creationId xmlns:a16="http://schemas.microsoft.com/office/drawing/2014/main" id="{BE2027B5-0C00-1B4B-B423-B6C43656F9F4}"/>
              </a:ext>
            </a:extLst>
          </p:cNvPr>
          <p:cNvCxnSpPr>
            <a:endCxn id="46" idx="1"/>
          </p:cNvCxnSpPr>
          <p:nvPr/>
        </p:nvCxnSpPr>
        <p:spPr>
          <a:xfrm>
            <a:off x="4645152" y="3921670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线连接符 61">
            <a:extLst>
              <a:ext uri="{FF2B5EF4-FFF2-40B4-BE49-F238E27FC236}">
                <a16:creationId xmlns:a16="http://schemas.microsoft.com/office/drawing/2014/main" id="{D1B1C997-B892-D04C-82E5-F8578F19444E}"/>
              </a:ext>
            </a:extLst>
          </p:cNvPr>
          <p:cNvCxnSpPr>
            <a:endCxn id="48" idx="1"/>
          </p:cNvCxnSpPr>
          <p:nvPr/>
        </p:nvCxnSpPr>
        <p:spPr>
          <a:xfrm>
            <a:off x="4645152" y="4614673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线连接符 63">
            <a:extLst>
              <a:ext uri="{FF2B5EF4-FFF2-40B4-BE49-F238E27FC236}">
                <a16:creationId xmlns:a16="http://schemas.microsoft.com/office/drawing/2014/main" id="{D9570D80-2F34-D946-ADDE-2563BCDBDE76}"/>
              </a:ext>
            </a:extLst>
          </p:cNvPr>
          <p:cNvCxnSpPr>
            <a:endCxn id="50" idx="1"/>
          </p:cNvCxnSpPr>
          <p:nvPr/>
        </p:nvCxnSpPr>
        <p:spPr>
          <a:xfrm>
            <a:off x="4645152" y="5307676"/>
            <a:ext cx="3535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837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用户类别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888F622-55ED-634D-A8B4-EDBC9C363823}"/>
              </a:ext>
            </a:extLst>
          </p:cNvPr>
          <p:cNvSpPr/>
          <p:nvPr/>
        </p:nvSpPr>
        <p:spPr>
          <a:xfrm>
            <a:off x="2718816" y="1853184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运营人员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7AF257F-049E-EB4C-8669-E953121B865D}"/>
              </a:ext>
            </a:extLst>
          </p:cNvPr>
          <p:cNvSpPr/>
          <p:nvPr/>
        </p:nvSpPr>
        <p:spPr>
          <a:xfrm>
            <a:off x="6797040" y="1853184"/>
            <a:ext cx="1792224" cy="4754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品牌方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6AE1E8-DD1C-3749-8E8D-1961BC5C57BB}"/>
              </a:ext>
            </a:extLst>
          </p:cNvPr>
          <p:cNvSpPr txBox="1"/>
          <p:nvPr/>
        </p:nvSpPr>
        <p:spPr>
          <a:xfrm>
            <a:off x="1804416" y="2731008"/>
            <a:ext cx="3425952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创建管理其他运营人员帐号和品牌方帐号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14A5836-28D7-BD42-9D70-CEBFCCD67B70}"/>
              </a:ext>
            </a:extLst>
          </p:cNvPr>
          <p:cNvSpPr txBox="1"/>
          <p:nvPr/>
        </p:nvSpPr>
        <p:spPr>
          <a:xfrm>
            <a:off x="1804416" y="3651504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对所有的品牌进行业务管理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D1928B5-A395-EE4C-AB7C-769761F97981}"/>
              </a:ext>
            </a:extLst>
          </p:cNvPr>
          <p:cNvSpPr txBox="1"/>
          <p:nvPr/>
        </p:nvSpPr>
        <p:spPr>
          <a:xfrm>
            <a:off x="5980176" y="2731008"/>
            <a:ext cx="3425952" cy="92333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创建管理其他品牌方帐号，例如</a:t>
            </a:r>
            <a:r>
              <a:rPr kumimoji="1" lang="en-US" altLang="zh-CN" dirty="0"/>
              <a:t> business users </a:t>
            </a:r>
            <a:r>
              <a:rPr kumimoji="1" lang="zh-CN" altLang="en-US" dirty="0"/>
              <a:t>创建 </a:t>
            </a:r>
            <a:r>
              <a:rPr lang="en-AU" altLang="zh-CN" dirty="0"/>
              <a:t>chat agent</a:t>
            </a:r>
            <a:endParaRPr kumimoji="1"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F00C20F-73DB-5A4D-92ED-F6BD65FC9F7B}"/>
              </a:ext>
            </a:extLst>
          </p:cNvPr>
          <p:cNvSpPr txBox="1"/>
          <p:nvPr/>
        </p:nvSpPr>
        <p:spPr>
          <a:xfrm>
            <a:off x="5980176" y="3934289"/>
            <a:ext cx="3425952" cy="3693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AU" dirty="0"/>
              <a:t>可以</a:t>
            </a:r>
            <a:r>
              <a:rPr kumimoji="1" lang="zh-CN" altLang="en-US" dirty="0"/>
              <a:t>对自己的品牌进行业务管理</a:t>
            </a:r>
          </a:p>
        </p:txBody>
      </p:sp>
    </p:spTree>
    <p:extLst>
      <p:ext uri="{BB962C8B-B14F-4D97-AF65-F5344CB8AC3E}">
        <p14:creationId xmlns:p14="http://schemas.microsoft.com/office/powerpoint/2010/main" val="1652630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FDBAD5E-FE76-9548-BD8C-8786D4F8EE94}"/>
              </a:ext>
            </a:extLst>
          </p:cNvPr>
          <p:cNvSpPr txBox="1"/>
          <p:nvPr/>
        </p:nvSpPr>
        <p:spPr>
          <a:xfrm>
            <a:off x="0" y="109728"/>
            <a:ext cx="9997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§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产品设计</a:t>
            </a:r>
            <a:r>
              <a:rPr kumimoji="1" lang="en-US" altLang="zh-CN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 - </a:t>
            </a:r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集中管理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6AE1E8-DD1C-3749-8E8D-1961BC5C57BB}"/>
              </a:ext>
            </a:extLst>
          </p:cNvPr>
          <p:cNvSpPr txBox="1"/>
          <p:nvPr/>
        </p:nvSpPr>
        <p:spPr>
          <a:xfrm>
            <a:off x="2670048" y="2782669"/>
            <a:ext cx="3425952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dirty="0"/>
              <a:t>所有业务都可以在 </a:t>
            </a:r>
            <a:r>
              <a:rPr kumimoji="1" lang="en-AU" altLang="zh-CN" dirty="0"/>
              <a:t>Portal </a:t>
            </a:r>
            <a:r>
              <a:rPr kumimoji="1" lang="zh-CN" altLang="en-AU" dirty="0"/>
              <a:t>中</a:t>
            </a:r>
            <a:r>
              <a:rPr kumimoji="1" lang="zh-CN" altLang="en-US" dirty="0"/>
              <a:t>处理，用户不需要登录其它平台</a:t>
            </a:r>
          </a:p>
        </p:txBody>
      </p:sp>
    </p:spTree>
    <p:extLst>
      <p:ext uri="{BB962C8B-B14F-4D97-AF65-F5344CB8AC3E}">
        <p14:creationId xmlns:p14="http://schemas.microsoft.com/office/powerpoint/2010/main" val="3352046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688E6C3E-CE1B-E546-BA40-C4AE1BF306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821750"/>
            <a:ext cx="9144000" cy="1655762"/>
          </a:xfrm>
        </p:spPr>
        <p:txBody>
          <a:bodyPr/>
          <a:lstStyle/>
          <a:p>
            <a:r>
              <a:rPr kumimoji="1" lang="zh-CN" altLang="en-US" sz="4800" b="1" dirty="0">
                <a:latin typeface="Kaiti SC" panose="02010600040101010101" pitchFamily="2" charset="-122"/>
                <a:ea typeface="Kaiti SC" panose="02010600040101010101" pitchFamily="2" charset="-122"/>
              </a:rPr>
              <a:t>第二部分：技术架构</a:t>
            </a:r>
          </a:p>
        </p:txBody>
      </p:sp>
    </p:spTree>
    <p:extLst>
      <p:ext uri="{BB962C8B-B14F-4D97-AF65-F5344CB8AC3E}">
        <p14:creationId xmlns:p14="http://schemas.microsoft.com/office/powerpoint/2010/main" val="257308981"/>
      </p:ext>
    </p:extLst>
  </p:cSld>
  <p:clrMapOvr>
    <a:masterClrMapping/>
  </p:clrMapOvr>
</p:sld>
</file>

<file path=ppt/theme/theme1.xml><?xml version="1.0" encoding="utf-8"?>
<a:theme xmlns:a="http://schemas.openxmlformats.org/drawingml/2006/main" name="THINK CHINA Theme 060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K CHINA Theme 0609" id="{F393C4A1-79F5-4D46-98AB-34FC830C76A0}" vid="{F1F29C0A-716F-B543-B3BE-272338326A2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THINK CHINA Theme 0709 (4)</Template>
  <TotalTime>4417</TotalTime>
  <Words>159</Words>
  <Application>Microsoft Macintosh PowerPoint</Application>
  <PresentationFormat>宽屏</PresentationFormat>
  <Paragraphs>42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等线</vt:lpstr>
      <vt:lpstr>Kaiti SC</vt:lpstr>
      <vt:lpstr>Arial</vt:lpstr>
      <vt:lpstr>Baskerville</vt:lpstr>
      <vt:lpstr>Calibri</vt:lpstr>
      <vt:lpstr>Calibri Light</vt:lpstr>
      <vt:lpstr>Gill Sans</vt:lpstr>
      <vt:lpstr>Open Sans</vt:lpstr>
      <vt:lpstr>Open Sans Light</vt:lpstr>
      <vt:lpstr>Open Sans Semibold</vt:lpstr>
      <vt:lpstr>THINK CHINA Theme 0609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Johnny Wong</dc:creator>
  <cp:lastModifiedBy>Team Think China</cp:lastModifiedBy>
  <cp:revision>30</cp:revision>
  <dcterms:created xsi:type="dcterms:W3CDTF">2019-04-07T10:06:34Z</dcterms:created>
  <dcterms:modified xsi:type="dcterms:W3CDTF">2019-05-08T02:52:31Z</dcterms:modified>
</cp:coreProperties>
</file>

<file path=docProps/thumbnail.jpeg>
</file>